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11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78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81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C5F023-27DD-4555-9112-48E46399184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BEF898-4450-4DB2-BB34-E5B0DF8417D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DAF0915-1307-4193-B274-BF7F0EAE759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3BAE3E-1E33-4034-B699-70DB0BE9603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9548B8-7EA5-49CD-B9A7-C7C808B3FB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8A29BE-F982-4CFA-868E-71DA31EC5B0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CE80C6-A31C-4327-914F-EF297F068EE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F3AF95A-74AC-4B3F-8DBF-7BE8F7DEFF3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303AB5-9ABB-4815-86F2-53F3DCC672E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E18F87-B0AF-4EA9-BC2C-E4870AAD0C3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82DE43-F6BC-4151-8F75-AF817E6113A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979EDD-EBCD-49D8-AF7D-11ABE3CBEA5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E4B2429-1440-4C38-A030-13C24D9466B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82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image" Target="../media/image47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72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7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75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1534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2024-09-02T17:07:26Z</dcterms:modified>
  <cp:revision>86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